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83" r:id="rId2"/>
    <p:sldId id="397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82" r:id="rId1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CCFF"/>
    <a:srgbClr val="CCFF99"/>
    <a:srgbClr val="CC99FF"/>
    <a:srgbClr val="FF99FF"/>
    <a:srgbClr val="FFCCCC"/>
    <a:srgbClr val="0066FF"/>
    <a:srgbClr val="FF99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632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937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45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5910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3273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983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8437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034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767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916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4675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E597-BCD0-4B5F-8BE9-BA96368845C3}" type="datetimeFigureOut">
              <a:rPr lang="en-CY" smtClean="0"/>
              <a:t>03/07/2022</a:t>
            </a:fld>
            <a:endParaRPr lang="en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2BE1-A1BB-41C3-B649-9EACF9C8AD2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1268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hyperlink" Target="https://www.pinterest.com/ellasclass2021/_created/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ecdn.teacherspayteachers.com/thumbuserhome/Playground-Learning/45986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hyperlink" Target="https://www.teacherspayteachers.com/Store/Ellas-Class" TargetMode="External"/><Relationship Id="rId5" Type="http://schemas.openxmlformats.org/officeDocument/2006/relationships/hyperlink" Target="https://www.facebook.com/ellasclass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jpg"/><Relationship Id="rId9" Type="http://schemas.openxmlformats.org/officeDocument/2006/relationships/hyperlink" Target="https://www.instagram.com/?hl=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CE9BCE-57A1-AE6D-2FDD-CCC64B33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7E84C55-FC03-94C6-6380-1C8392F6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DB64D-3C02-FA57-25FA-7D97D580E517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E03B-6B9A-B878-E67E-2D1F20E6FA82}"/>
              </a:ext>
            </a:extLst>
          </p:cNvPr>
          <p:cNvSpPr txBox="1"/>
          <p:nvPr/>
        </p:nvSpPr>
        <p:spPr>
          <a:xfrm>
            <a:off x="1615264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2165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3355235-1A9B-4E10-9EEE-C66E3352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1A84F-107B-3766-90E3-9939395E29DC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C4528-453D-5252-CFAE-9C2972592716}"/>
              </a:ext>
            </a:extLst>
          </p:cNvPr>
          <p:cNvSpPr txBox="1"/>
          <p:nvPr/>
        </p:nvSpPr>
        <p:spPr>
          <a:xfrm>
            <a:off x="1384355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0516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48B7618-F86D-9235-5EF5-4B9C78EFB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E527C-6DCD-28DE-C7B0-82DED2EDB748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chemeClr val="bg1"/>
                </a:solidFill>
                <a:latin typeface="PL_MinglyWingly" panose="02000503000000000000" pitchFamily="50" charset="-95"/>
              </a:rPr>
              <a:t>Γράψε εδώ</a:t>
            </a:r>
            <a:endParaRPr lang="en-CY" sz="9600" dirty="0">
              <a:solidFill>
                <a:schemeClr val="bg1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3230F-EAD9-7090-6A80-2D3D911D33FF}"/>
              </a:ext>
            </a:extLst>
          </p:cNvPr>
          <p:cNvSpPr txBox="1"/>
          <p:nvPr/>
        </p:nvSpPr>
        <p:spPr>
          <a:xfrm>
            <a:off x="1490573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chemeClr val="bg1"/>
                </a:solidFill>
                <a:latin typeface="PL_MinglyWingly" panose="02000503000000000000" pitchFamily="50" charset="-95"/>
              </a:rPr>
              <a:t>Γράψε εδώ</a:t>
            </a:r>
            <a:endParaRPr lang="en-CY" sz="9600" dirty="0">
              <a:solidFill>
                <a:schemeClr val="bg1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4032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238988A-A655-1A72-6F71-507735421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65FA0-0A4D-674A-3F21-DE7130F0B076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95E57-4A61-05BA-3D80-930FF6890FBE}"/>
              </a:ext>
            </a:extLst>
          </p:cNvPr>
          <p:cNvSpPr txBox="1"/>
          <p:nvPr/>
        </p:nvSpPr>
        <p:spPr>
          <a:xfrm>
            <a:off x="1421300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0379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1E695D4-7789-AA0F-A155-6590821A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0CC57C-6826-6175-7BDF-627C2D2FAA4D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3378A-CC9A-33C2-F74A-6F2FBE1F2711}"/>
              </a:ext>
            </a:extLst>
          </p:cNvPr>
          <p:cNvSpPr txBox="1"/>
          <p:nvPr/>
        </p:nvSpPr>
        <p:spPr>
          <a:xfrm>
            <a:off x="1490573" y="3502716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58297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3687" y="3131936"/>
            <a:ext cx="93048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2729" y="4546924"/>
            <a:ext cx="1777491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4" descr="Playground Learning">
            <a:hlinkClick r:id="rId2"/>
            <a:extLst>
              <a:ext uri="{FF2B5EF4-FFF2-40B4-BE49-F238E27FC236}">
                <a16:creationId xmlns:a16="http://schemas.microsoft.com/office/drawing/2014/main" id="{D2BA709E-F313-A834-D300-298630C6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1" y="1274978"/>
            <a:ext cx="1246188" cy="1246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E9843CDA-71F3-903F-016F-A856E6C98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03" y="1305141"/>
            <a:ext cx="1249363" cy="124618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A3CB728-7913-AEF6-C6C6-6D6F94D2D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3963194"/>
            <a:ext cx="1244600" cy="124618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59C310C-A7F5-32EF-748C-1DB6AD5FD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39" y="5482431"/>
            <a:ext cx="1257300" cy="1246188"/>
          </a:xfrm>
          <a:prstGeom prst="rect">
            <a:avLst/>
          </a:prstGeom>
        </p:spPr>
      </p:pic>
      <p:pic>
        <p:nvPicPr>
          <p:cNvPr id="19" name="Content Placeholder 18" descr="A red circle with a white circle in the middle&#10;&#10;Description automatically generated with low confidence">
            <a:hlinkClick r:id="rId9"/>
            <a:extLst>
              <a:ext uri="{FF2B5EF4-FFF2-40B4-BE49-F238E27FC236}">
                <a16:creationId xmlns:a16="http://schemas.microsoft.com/office/drawing/2014/main" id="{660CE98D-2145-AA4B-C0ED-ED0BB9627AE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2335213"/>
            <a:ext cx="3473450" cy="3497263"/>
          </a:xfrm>
        </p:spPr>
      </p:pic>
      <p:pic>
        <p:nvPicPr>
          <p:cNvPr id="1026" name="Picture 2" descr="Teachers Pay Teachers - Crunchbase Company Profile &amp; Funding">
            <a:hlinkClick r:id="rId11"/>
            <a:extLst>
              <a:ext uri="{FF2B5EF4-FFF2-40B4-BE49-F238E27FC236}">
                <a16:creationId xmlns:a16="http://schemas.microsoft.com/office/drawing/2014/main" id="{A1772C04-98AB-AAC5-B4F2-E63DEB0E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335213"/>
            <a:ext cx="1639888" cy="156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8DD6FC4-C6ED-6EDB-C667-25DC22E497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6095" b="-1"/>
          <a:stretch/>
        </p:blipFill>
        <p:spPr>
          <a:xfrm>
            <a:off x="455297" y="5689600"/>
            <a:ext cx="1021979" cy="116840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F6EE268-D5ED-33D7-C770-C087B542C148}"/>
              </a:ext>
            </a:extLst>
          </p:cNvPr>
          <p:cNvSpPr txBox="1">
            <a:spLocks/>
          </p:cNvSpPr>
          <p:nvPr/>
        </p:nvSpPr>
        <p:spPr>
          <a:xfrm>
            <a:off x="241741" y="19569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>
                <a:latin typeface="PL_MinglyWingly" panose="02000503000000000000" pitchFamily="50" charset="-95"/>
              </a:rPr>
              <a:t>Γραφικά και</a:t>
            </a:r>
            <a:br>
              <a:rPr lang="el-GR" sz="3200">
                <a:latin typeface="PL_MinglyWingly" panose="02000503000000000000" pitchFamily="50" charset="-95"/>
              </a:rPr>
            </a:br>
            <a:r>
              <a:rPr lang="el-GR" sz="3200">
                <a:latin typeface="PL_MinglyWingly" panose="02000503000000000000" pitchFamily="50" charset="-95"/>
              </a:rPr>
              <a:t>γραμματοσειρές:</a:t>
            </a:r>
            <a:endParaRPr lang="en-CY" sz="3200" dirty="0">
              <a:latin typeface="PL_MinglyWingly" panose="02000503000000000000" pitchFamily="50" charset="-95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FBD20C-F23A-E959-5CA2-81642370DEAE}"/>
              </a:ext>
            </a:extLst>
          </p:cNvPr>
          <p:cNvSpPr txBox="1"/>
          <p:nvPr/>
        </p:nvSpPr>
        <p:spPr>
          <a:xfrm>
            <a:off x="5439494" y="195692"/>
            <a:ext cx="356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PL_MinglyWingly" panose="02000503000000000000" pitchFamily="50" charset="-95"/>
              </a:rPr>
              <a:t>Ελάτε να γνωριστούμε</a:t>
            </a:r>
            <a:endParaRPr lang="en-CY" sz="3200" dirty="0"/>
          </a:p>
        </p:txBody>
      </p:sp>
    </p:spTree>
    <p:extLst>
      <p:ext uri="{BB962C8B-B14F-4D97-AF65-F5344CB8AC3E}">
        <p14:creationId xmlns:p14="http://schemas.microsoft.com/office/powerpoint/2010/main" val="320569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AD8B36-0780-CD48-AFE6-46E2B6DA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D4CB631-AAA8-1C5E-02DA-ACED23C3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E87356-3B55-3FEB-0CC5-EF80EAD926E3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CFE96-FC21-1317-2F37-6793E0FBE54B}"/>
              </a:ext>
            </a:extLst>
          </p:cNvPr>
          <p:cNvSpPr txBox="1"/>
          <p:nvPr/>
        </p:nvSpPr>
        <p:spPr>
          <a:xfrm>
            <a:off x="1490573" y="336417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chemeClr val="bg1"/>
                </a:solidFill>
                <a:latin typeface="PL_MinglyWingly" panose="02000503000000000000" pitchFamily="50" charset="-95"/>
              </a:rPr>
              <a:t>Γράψε εδώ</a:t>
            </a:r>
            <a:endParaRPr lang="en-CY" sz="9600" dirty="0">
              <a:solidFill>
                <a:schemeClr val="bg1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9367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ACFF531C-F33F-129F-7DAA-BD717F93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9557F-AD29-A250-4057-770E7E501DA1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3AAC7-7ECA-E357-40DA-546A67399DE3}"/>
              </a:ext>
            </a:extLst>
          </p:cNvPr>
          <p:cNvSpPr txBox="1"/>
          <p:nvPr/>
        </p:nvSpPr>
        <p:spPr>
          <a:xfrm>
            <a:off x="1633737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8818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62D0E8C-D19F-7D15-284B-3D818D094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A9EF8-3D20-771F-09AE-6A9075E5C550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80C9E-3620-FC54-18B5-B65B3D23B7CA}"/>
              </a:ext>
            </a:extLst>
          </p:cNvPr>
          <p:cNvSpPr txBox="1"/>
          <p:nvPr/>
        </p:nvSpPr>
        <p:spPr>
          <a:xfrm>
            <a:off x="1490573" y="35396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436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233A93-394B-2DFB-7D8E-CCAA99C6B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4961F-E471-F4CC-719F-FAB45B10ED16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08688-CF5E-38A4-D7BE-BCED676B66BF}"/>
              </a:ext>
            </a:extLst>
          </p:cNvPr>
          <p:cNvSpPr txBox="1"/>
          <p:nvPr/>
        </p:nvSpPr>
        <p:spPr>
          <a:xfrm>
            <a:off x="1596791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0878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B896A5D-1D98-2E07-E685-6A77B16AC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5232E4-F5C3-75B4-644E-2BA4B442B59C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9DD1E-3EE0-D54B-F42E-F656993F769A}"/>
              </a:ext>
            </a:extLst>
          </p:cNvPr>
          <p:cNvSpPr txBox="1"/>
          <p:nvPr/>
        </p:nvSpPr>
        <p:spPr>
          <a:xfrm>
            <a:off x="1490573" y="3502715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solidFill>
                  <a:srgbClr val="FF66FF"/>
                </a:solidFill>
                <a:latin typeface="PL_MinglyWingly" panose="02000503000000000000" pitchFamily="50" charset="-95"/>
              </a:rPr>
              <a:t>Γ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ρ</a:t>
            </a:r>
            <a:r>
              <a:rPr lang="el-GR" sz="9600" dirty="0">
                <a:solidFill>
                  <a:srgbClr val="FFFF00"/>
                </a:solidFill>
                <a:latin typeface="PL_MinglyWingly" panose="02000503000000000000" pitchFamily="50" charset="-95"/>
              </a:rPr>
              <a:t>ά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ψ</a:t>
            </a:r>
            <a:r>
              <a:rPr lang="el-GR" sz="9600" dirty="0">
                <a:solidFill>
                  <a:srgbClr val="00FF00"/>
                </a:solidFill>
                <a:latin typeface="PL_MinglyWingly" panose="02000503000000000000" pitchFamily="50" charset="-95"/>
              </a:rPr>
              <a:t>ε </a:t>
            </a:r>
            <a:r>
              <a:rPr lang="el-GR" sz="9600" dirty="0">
                <a:solidFill>
                  <a:schemeClr val="accent4"/>
                </a:solidFill>
                <a:latin typeface="PL_MinglyWingly" panose="02000503000000000000" pitchFamily="50" charset="-95"/>
              </a:rPr>
              <a:t>ε</a:t>
            </a:r>
            <a:r>
              <a:rPr lang="el-GR" sz="9600" dirty="0">
                <a:solidFill>
                  <a:srgbClr val="00B0F0"/>
                </a:solidFill>
                <a:latin typeface="PL_MinglyWingly" panose="02000503000000000000" pitchFamily="50" charset="-95"/>
              </a:rPr>
              <a:t>δ</a:t>
            </a:r>
            <a:r>
              <a:rPr lang="el-GR" sz="9600" dirty="0">
                <a:solidFill>
                  <a:srgbClr val="FF00FF"/>
                </a:solidFill>
                <a:latin typeface="PL_MinglyWingly" panose="02000503000000000000" pitchFamily="50" charset="-95"/>
              </a:rPr>
              <a:t>ώ</a:t>
            </a:r>
            <a:endParaRPr lang="en-CY" sz="9600" dirty="0">
              <a:solidFill>
                <a:srgbClr val="FF00FF"/>
              </a:solidFill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52901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438A06BF-BEE1-7607-F846-F0233436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6758D-8A28-03C4-94A2-7E189C906F7E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9CDB4-D9B8-F898-6BC8-69A3BB2FC805}"/>
              </a:ext>
            </a:extLst>
          </p:cNvPr>
          <p:cNvSpPr txBox="1"/>
          <p:nvPr/>
        </p:nvSpPr>
        <p:spPr>
          <a:xfrm>
            <a:off x="1402828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499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6D6AB3-3C3F-2BB1-D407-2237135CA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0343F-CCE1-062D-E662-0393C5EF77E5}"/>
              </a:ext>
            </a:extLst>
          </p:cNvPr>
          <p:cNvSpPr txBox="1"/>
          <p:nvPr/>
        </p:nvSpPr>
        <p:spPr>
          <a:xfrm>
            <a:off x="1490573" y="847261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FF58F-EBBA-D6A8-E71C-AF005186322F}"/>
              </a:ext>
            </a:extLst>
          </p:cNvPr>
          <p:cNvSpPr txBox="1"/>
          <p:nvPr/>
        </p:nvSpPr>
        <p:spPr>
          <a:xfrm>
            <a:off x="1490573" y="3429000"/>
            <a:ext cx="8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>
                <a:latin typeface="PL_MinglyWingly" panose="02000503000000000000" pitchFamily="50" charset="-95"/>
              </a:rPr>
              <a:t>Γράψε εδώ</a:t>
            </a:r>
            <a:endParaRPr lang="en-CY" sz="9600" dirty="0">
              <a:latin typeface="PL_MinglyWingly" panose="02000503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5924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56</Words>
  <Application>Microsoft Office PowerPoint</Application>
  <PresentationFormat>Letter Paper (8.5x11 in)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PL_MinglyWingly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Ελένη Νεοφύτου Ιωάννου</dc:creator>
  <cp:lastModifiedBy>Ελένη Νεοφύτου Ιωάννου</cp:lastModifiedBy>
  <cp:revision>30</cp:revision>
  <dcterms:created xsi:type="dcterms:W3CDTF">2022-06-26T15:11:01Z</dcterms:created>
  <dcterms:modified xsi:type="dcterms:W3CDTF">2022-07-03T11:39:59Z</dcterms:modified>
</cp:coreProperties>
</file>